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notesMasterIdLst>
    <p:notesMasterId r:id="rId3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 Aspirations:
Build really cool stuff related to deep learning!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### Getting set up:
In the terminal, run
`pip install -U numpy pandas matplotib seaborn`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Python</dc:title>
  <dc:subject>UCSAS 2022</dc:subject>
  <dc:creator>Charitarth Chugh</dc:creator>
  <cp:lastModifiedBy>Charitarth Chugh</cp:lastModifiedBy>
  <cp:revision>1</cp:revision>
  <dcterms:created xsi:type="dcterms:W3CDTF">2022-10-08T12:58:05Z</dcterms:created>
  <dcterms:modified xsi:type="dcterms:W3CDTF">2022-10-08T12:58:05Z</dcterms:modified>
</cp:coreProperties>
</file>